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77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34CC-E609-4F6F-8563-9382BA4BAF19}" type="datetimeFigureOut">
              <a:rPr lang="it-IT" smtClean="0"/>
              <a:t>19/03/2015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400A-A799-4249-9DE0-EDBF18A46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0415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34CC-E609-4F6F-8563-9382BA4BAF19}" type="datetimeFigureOut">
              <a:rPr lang="it-IT" smtClean="0"/>
              <a:t>19/03/2015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400A-A799-4249-9DE0-EDBF18A46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6288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34CC-E609-4F6F-8563-9382BA4BAF19}" type="datetimeFigureOut">
              <a:rPr lang="it-IT" smtClean="0"/>
              <a:t>19/03/2015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400A-A799-4249-9DE0-EDBF18A46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8001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34CC-E609-4F6F-8563-9382BA4BAF19}" type="datetimeFigureOut">
              <a:rPr lang="it-IT" smtClean="0"/>
              <a:t>19/03/2015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400A-A799-4249-9DE0-EDBF18A46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995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34CC-E609-4F6F-8563-9382BA4BAF19}" type="datetimeFigureOut">
              <a:rPr lang="it-IT" smtClean="0"/>
              <a:t>19/03/2015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400A-A799-4249-9DE0-EDBF18A46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28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34CC-E609-4F6F-8563-9382BA4BAF19}" type="datetimeFigureOut">
              <a:rPr lang="it-IT" smtClean="0"/>
              <a:t>19/03/2015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400A-A799-4249-9DE0-EDBF18A46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8653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34CC-E609-4F6F-8563-9382BA4BAF19}" type="datetimeFigureOut">
              <a:rPr lang="it-IT" smtClean="0"/>
              <a:t>19/03/2015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400A-A799-4249-9DE0-EDBF18A46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8472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34CC-E609-4F6F-8563-9382BA4BAF19}" type="datetimeFigureOut">
              <a:rPr lang="it-IT" smtClean="0"/>
              <a:t>19/03/2015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400A-A799-4249-9DE0-EDBF18A46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426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34CC-E609-4F6F-8563-9382BA4BAF19}" type="datetimeFigureOut">
              <a:rPr lang="it-IT" smtClean="0"/>
              <a:t>19/03/2015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400A-A799-4249-9DE0-EDBF18A46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0781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34CC-E609-4F6F-8563-9382BA4BAF19}" type="datetimeFigureOut">
              <a:rPr lang="it-IT" smtClean="0"/>
              <a:t>19/03/2015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400A-A799-4249-9DE0-EDBF18A46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9088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34CC-E609-4F6F-8563-9382BA4BAF19}" type="datetimeFigureOut">
              <a:rPr lang="it-IT" smtClean="0"/>
              <a:t>19/03/2015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400A-A799-4249-9DE0-EDBF18A46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1610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134CC-E609-4F6F-8563-9382BA4BAF19}" type="datetimeFigureOut">
              <a:rPr lang="it-IT" smtClean="0"/>
              <a:t>19/03/2015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E400A-A799-4249-9DE0-EDBF18A46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8416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640960" cy="1152128"/>
          </a:xfrm>
        </p:spPr>
        <p:txBody>
          <a:bodyPr>
            <a:normAutofit/>
          </a:bodyPr>
          <a:lstStyle/>
          <a:p>
            <a:r>
              <a:rPr lang="it-IT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Conto Bancoposta </a:t>
            </a:r>
            <a:r>
              <a:rPr lang="it-IT" sz="4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InProprio</a:t>
            </a:r>
            <a:r>
              <a:rPr lang="it-IT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Web</a:t>
            </a:r>
            <a:endParaRPr lang="it-IT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8640960" cy="5544616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it-IT" sz="2000" b="1" i="1" dirty="0" smtClean="0">
                <a:solidFill>
                  <a:srgbClr val="00B050"/>
                </a:solidFill>
              </a:rPr>
              <a:t>Canone tenuta conto:</a:t>
            </a:r>
            <a:r>
              <a:rPr lang="it-IT" sz="2000" b="1" i="1" dirty="0" smtClean="0">
                <a:solidFill>
                  <a:srgbClr val="FF0000"/>
                </a:solidFill>
              </a:rPr>
              <a:t>   </a:t>
            </a:r>
            <a:r>
              <a:rPr lang="it-IT" sz="2000" b="1" i="1" dirty="0" smtClean="0">
                <a:solidFill>
                  <a:srgbClr val="002060"/>
                </a:solidFill>
              </a:rPr>
              <a:t>€ 5</a:t>
            </a:r>
          </a:p>
          <a:p>
            <a:pPr algn="l"/>
            <a:endParaRPr lang="it-IT" sz="2000" b="1" i="1" dirty="0" smtClean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it-IT" sz="2000" b="1" i="1" dirty="0" smtClean="0">
                <a:solidFill>
                  <a:srgbClr val="00B050"/>
                </a:solidFill>
              </a:rPr>
              <a:t>Scritture in cc:                </a:t>
            </a:r>
            <a:r>
              <a:rPr lang="it-IT" sz="2000" b="1" i="1" dirty="0" smtClean="0">
                <a:solidFill>
                  <a:srgbClr val="002060"/>
                </a:solidFill>
              </a:rPr>
              <a:t>illimitate</a:t>
            </a:r>
          </a:p>
          <a:p>
            <a:pPr algn="l"/>
            <a:endParaRPr lang="it-IT" sz="2000" b="1" i="1" dirty="0" smtClean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it-IT" sz="2000" b="1" i="1" dirty="0" smtClean="0">
                <a:solidFill>
                  <a:srgbClr val="00B050"/>
                </a:solidFill>
              </a:rPr>
              <a:t>Carta </a:t>
            </a:r>
            <a:r>
              <a:rPr lang="it-IT" sz="2000" b="1" i="1" dirty="0" err="1" smtClean="0">
                <a:solidFill>
                  <a:srgbClr val="00B050"/>
                </a:solidFill>
              </a:rPr>
              <a:t>Postamat</a:t>
            </a:r>
            <a:r>
              <a:rPr lang="it-IT" sz="2000" b="1" i="1" dirty="0" smtClean="0">
                <a:solidFill>
                  <a:srgbClr val="00B050"/>
                </a:solidFill>
              </a:rPr>
              <a:t>:             </a:t>
            </a:r>
            <a:r>
              <a:rPr lang="it-IT" sz="2000" b="1" i="1" dirty="0" smtClean="0">
                <a:solidFill>
                  <a:srgbClr val="002060"/>
                </a:solidFill>
              </a:rPr>
              <a:t>inclusa</a:t>
            </a:r>
          </a:p>
          <a:p>
            <a:pPr algn="l"/>
            <a:endParaRPr lang="it-IT" sz="2000" b="1" i="1" dirty="0" smtClean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it-IT" sz="2000" b="1" i="1" dirty="0" smtClean="0">
                <a:solidFill>
                  <a:srgbClr val="00B050"/>
                </a:solidFill>
              </a:rPr>
              <a:t>Internet Banking:           </a:t>
            </a:r>
            <a:r>
              <a:rPr lang="it-IT" sz="2000" b="1" i="1" dirty="0" smtClean="0">
                <a:solidFill>
                  <a:srgbClr val="002060"/>
                </a:solidFill>
              </a:rPr>
              <a:t>incluso (canone </a:t>
            </a:r>
            <a:r>
              <a:rPr lang="it-IT" sz="2000" b="1" i="1" dirty="0" err="1" smtClean="0">
                <a:solidFill>
                  <a:srgbClr val="002060"/>
                </a:solidFill>
              </a:rPr>
              <a:t>token</a:t>
            </a:r>
            <a:r>
              <a:rPr lang="it-IT" sz="2000" b="1" i="1" dirty="0" smtClean="0">
                <a:solidFill>
                  <a:srgbClr val="002060"/>
                </a:solidFill>
              </a:rPr>
              <a:t> per operazioni online € 2+ iva)</a:t>
            </a:r>
          </a:p>
          <a:p>
            <a:pPr algn="l"/>
            <a:endParaRPr lang="it-IT" sz="2000" b="1" i="1" dirty="0" smtClean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it-IT" sz="2000" b="1" i="1" dirty="0" smtClean="0">
                <a:solidFill>
                  <a:srgbClr val="00B050"/>
                </a:solidFill>
              </a:rPr>
              <a:t>Bonifici :</a:t>
            </a:r>
            <a:r>
              <a:rPr lang="it-IT" sz="2000" b="1" i="1" dirty="0" smtClean="0">
                <a:solidFill>
                  <a:srgbClr val="FF0000"/>
                </a:solidFill>
              </a:rPr>
              <a:t>                           </a:t>
            </a:r>
            <a:r>
              <a:rPr lang="it-IT" sz="2000" b="1" i="1" dirty="0" smtClean="0">
                <a:solidFill>
                  <a:srgbClr val="002060"/>
                </a:solidFill>
              </a:rPr>
              <a:t>gratuiti illimitati</a:t>
            </a:r>
          </a:p>
          <a:p>
            <a:pPr algn="l"/>
            <a:endParaRPr lang="it-IT" sz="2000" b="1" i="1" dirty="0" smtClean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it-IT" sz="2000" b="1" i="1" dirty="0" smtClean="0">
                <a:solidFill>
                  <a:srgbClr val="00B050"/>
                </a:solidFill>
              </a:rPr>
              <a:t>Postagiro:                         </a:t>
            </a:r>
            <a:r>
              <a:rPr lang="it-IT" sz="2000" b="1" i="1" dirty="0" smtClean="0">
                <a:solidFill>
                  <a:srgbClr val="002060"/>
                </a:solidFill>
              </a:rPr>
              <a:t>gratuiti illimitati</a:t>
            </a:r>
          </a:p>
          <a:p>
            <a:pPr algn="l"/>
            <a:endParaRPr lang="it-IT" sz="2000" b="1" i="1" dirty="0" smtClean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it-IT" sz="2000" b="1" i="1" dirty="0" smtClean="0">
                <a:solidFill>
                  <a:srgbClr val="00B050"/>
                </a:solidFill>
              </a:rPr>
              <a:t>Commissione utilizzo</a:t>
            </a:r>
          </a:p>
          <a:p>
            <a:pPr algn="l"/>
            <a:r>
              <a:rPr lang="it-IT" sz="2000" b="1" i="1" dirty="0" smtClean="0">
                <a:solidFill>
                  <a:srgbClr val="00B050"/>
                </a:solidFill>
              </a:rPr>
              <a:t>carta </a:t>
            </a:r>
            <a:r>
              <a:rPr lang="it-IT" sz="2000" b="1" i="1" dirty="0" err="1">
                <a:solidFill>
                  <a:srgbClr val="00B050"/>
                </a:solidFill>
              </a:rPr>
              <a:t>P</a:t>
            </a:r>
            <a:r>
              <a:rPr lang="it-IT" sz="2000" b="1" i="1" dirty="0" err="1" smtClean="0">
                <a:solidFill>
                  <a:srgbClr val="00B050"/>
                </a:solidFill>
              </a:rPr>
              <a:t>ostamat</a:t>
            </a:r>
            <a:r>
              <a:rPr lang="it-IT" sz="2000" b="1" i="1" dirty="0" smtClean="0">
                <a:solidFill>
                  <a:srgbClr val="00B050"/>
                </a:solidFill>
              </a:rPr>
              <a:t> a sportello </a:t>
            </a:r>
            <a:r>
              <a:rPr lang="it-IT" sz="2000" b="1" i="1" dirty="0" smtClean="0">
                <a:solidFill>
                  <a:srgbClr val="002060"/>
                </a:solidFill>
              </a:rPr>
              <a:t>€ 3</a:t>
            </a:r>
            <a:endParaRPr lang="it-IT" sz="2000" b="1" i="1" dirty="0">
              <a:solidFill>
                <a:srgbClr val="00206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07504" y="100189"/>
            <a:ext cx="8928992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Conto </a:t>
            </a: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Bancoposta</a:t>
            </a: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it-IT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InProprio</a:t>
            </a: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Web</a:t>
            </a:r>
            <a:endParaRPr lang="it-IT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817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54</Words>
  <Application>Microsoft Office PowerPoint</Application>
  <PresentationFormat>Presentazione su schermo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Conto Bancoposta InProprio Web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Conto Bancoposta InProprio Web</dc:title>
  <dc:creator>Admin</dc:creator>
  <cp:lastModifiedBy>Admin</cp:lastModifiedBy>
  <cp:revision>3</cp:revision>
  <dcterms:created xsi:type="dcterms:W3CDTF">2015-03-19T14:37:19Z</dcterms:created>
  <dcterms:modified xsi:type="dcterms:W3CDTF">2015-03-19T14:57:56Z</dcterms:modified>
</cp:coreProperties>
</file>