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42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50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58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46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56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2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27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66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11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33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1E3F-720E-4A7B-BDEC-81AE4CB73D26}" type="datetimeFigureOut">
              <a:rPr lang="it-IT" smtClean="0"/>
              <a:t>20/03/2015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FE2A-26E7-4AEA-8215-D170F4CFD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06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712968" cy="864095"/>
          </a:xfrm>
        </p:spPr>
        <p:txBody>
          <a:bodyPr>
            <a:normAutofit/>
          </a:bodyPr>
          <a:lstStyle/>
          <a:p>
            <a:pPr algn="l"/>
            <a:r>
              <a:rPr lang="it-IT" sz="2800" b="1" i="1" u="sng" dirty="0" smtClean="0"/>
              <a:t>Documenti per apertura cc:</a:t>
            </a:r>
            <a:endParaRPr lang="it-IT" sz="2800" b="1" i="1" u="sng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Certificato attribuzione codice fiscale rilasciato dall’Agenzia delle Entrate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sz="1800" b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Atto costitutivo e Statuto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Verbale di nomina del Rappresentante Legale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Documento identità e codice fiscale del Rappresentante Legale e di eventuali delegati ad </a:t>
            </a: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operare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Comunicazione con specifica sede legale e sede operativa (se diversa) , numero telefono associazione, mail associazione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Comunicazione con residenza e domicilio (se diverso), numero di telefono del Legale Rappresentante e di eventuali delegati</a:t>
            </a:r>
            <a:endParaRPr lang="it-IT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Documenti per apertura cc: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 per apertura cc:</dc:title>
  <dc:creator>Admin</dc:creator>
  <cp:lastModifiedBy>Admin</cp:lastModifiedBy>
  <cp:revision>2</cp:revision>
  <dcterms:created xsi:type="dcterms:W3CDTF">2015-03-20T08:19:21Z</dcterms:created>
  <dcterms:modified xsi:type="dcterms:W3CDTF">2015-03-20T08:32:19Z</dcterms:modified>
</cp:coreProperties>
</file>